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73" r:id="rId4"/>
    <p:sldId id="269" r:id="rId5"/>
    <p:sldId id="270" r:id="rId6"/>
    <p:sldId id="267" r:id="rId7"/>
    <p:sldId id="274" r:id="rId8"/>
    <p:sldId id="27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455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4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524ED5CC-ECB2-4B11-AA2C-65A2BBA96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DC31075-E6E7-4FAB-BFC0-9358949A0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661E9B-A1B8-44D8-8669-8CF4C17C9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26055-DBB2-4C3E-8608-249843173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5012E-6D34-45DF-BB0B-4804EEFF0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47ABF-EFC3-423D-BFB1-95FFEDAD6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46060-D900-41E2-BD33-396877C11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29356-D1C2-4A7C-950C-09974D03D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3F125-03BD-45BF-9C18-1264A4110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433ED-F815-4B31-8963-E71E1A0C6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80889-176A-408D-A338-131736AD0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BCEAF-BD1C-4DE5-B077-D12564476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3339F-2BA6-4706-8183-AFF3E8839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09C7BA9-28D5-4290-AEED-6F94560FE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/>
      <p:bldP spid="103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685800"/>
            <a:ext cx="8153400" cy="1676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Introduction of Correctives in Physical Education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School of Physical education</a:t>
            </a:r>
          </a:p>
          <a:p>
            <a:pPr eaLnBrk="1" hangingPunct="1"/>
            <a:r>
              <a:rPr lang="en-US" smtClean="0"/>
              <a:t>D.A.V.V. Indore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u="sng" smtClean="0"/>
              <a:t>What is corrective Physical Education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It is the study of constructive as well as reconstructive work of both, the well and those with limitations.</a:t>
            </a:r>
          </a:p>
          <a:p>
            <a:pPr eaLnBrk="1" hangingPunct="1"/>
            <a:r>
              <a:rPr lang="en-US" sz="2800" smtClean="0"/>
              <a:t>It is also known as physical education in rehabilitation.</a:t>
            </a:r>
          </a:p>
          <a:p>
            <a:pPr eaLnBrk="1" hangingPunct="1"/>
            <a:r>
              <a:rPr lang="en-US" sz="2800" smtClean="0"/>
              <a:t>The recent concept recognize it as “third phase of medicine” or the missing link between surgery and medicine.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Salient Feature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Per Henrik Ling of 19</a:t>
            </a:r>
            <a:r>
              <a:rPr lang="en-US" sz="2800" baseline="30000" smtClean="0"/>
              <a:t>th</a:t>
            </a:r>
            <a:r>
              <a:rPr lang="en-US" sz="2800" smtClean="0"/>
              <a:t> century was considered as father of corr phy edu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Earlier it was known as medical gymnastic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It was given equal importance as educational and military gymnastics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Ling put importance on the medical aspect of the exercise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He developed many exercise for developing flexibility, strength and for postural correction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Salient Feature (Cont..)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 was not only for physical correction or physical development but all the three aspect i.e. physical, mental, and health was given equal importance.</a:t>
            </a:r>
          </a:p>
          <a:p>
            <a:pPr eaLnBrk="1" hangingPunct="1"/>
            <a:r>
              <a:rPr lang="en-US" smtClean="0"/>
              <a:t>Prevention of deformity and injury was another importance of corr phy edu.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Salient Feature (Cont..)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corr phy edu is as important for weak as for strong.</a:t>
            </a:r>
          </a:p>
          <a:p>
            <a:pPr eaLnBrk="1" hangingPunct="1"/>
            <a:r>
              <a:rPr lang="en-US" smtClean="0"/>
              <a:t>Corrective Phy Edu was equally important in conditioning, correcting postural faults, in figure improvement, and in physical disabilities following illness and injuries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smtClean="0"/>
              <a:t>Scope</a:t>
            </a:r>
            <a:r>
              <a:rPr lang="en-US" sz="3600" b="1" u="sng" smtClean="0"/>
              <a:t> of Corrective Physical Education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419600"/>
          </a:xfrm>
        </p:spPr>
        <p:txBody>
          <a:bodyPr/>
          <a:lstStyle/>
          <a:p>
            <a:pPr eaLnBrk="1" hangingPunct="1"/>
            <a:r>
              <a:rPr lang="en-US" smtClean="0"/>
              <a:t>Corrective Physical Education is not a narrow field. </a:t>
            </a:r>
          </a:p>
          <a:p>
            <a:pPr eaLnBrk="1" hangingPunct="1"/>
            <a:r>
              <a:rPr lang="en-US" smtClean="0"/>
              <a:t>It is not only a few exercise for strengthening specific muscle nor with a method of standing in a perfect posture.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smtClean="0"/>
              <a:t>Scope</a:t>
            </a:r>
            <a:r>
              <a:rPr lang="en-US" sz="4000" b="1" u="sng" smtClean="0"/>
              <a:t> (cont)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 also consider the health problem of the weak child, so as to help him to develop as normally as possible. </a:t>
            </a:r>
          </a:p>
          <a:p>
            <a:pPr eaLnBrk="1" hangingPunct="1"/>
            <a:r>
              <a:rPr lang="en-US" smtClean="0"/>
              <a:t>Also it must consider the hazards which are responsible for injuries and health problems.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Scope (cont..) It is used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the time of war</a:t>
            </a:r>
          </a:p>
          <a:p>
            <a:pPr eaLnBrk="1" hangingPunct="1"/>
            <a:r>
              <a:rPr lang="en-US" smtClean="0"/>
              <a:t>At the time of epidemic like flood, earthquake, accidents etc.</a:t>
            </a:r>
          </a:p>
          <a:p>
            <a:pPr eaLnBrk="1" hangingPunct="1"/>
            <a:r>
              <a:rPr lang="en-US" smtClean="0"/>
              <a:t>At the sports field </a:t>
            </a:r>
          </a:p>
          <a:p>
            <a:pPr eaLnBrk="1" hangingPunct="1"/>
            <a:r>
              <a:rPr lang="en-US" smtClean="0"/>
              <a:t>At the schools </a:t>
            </a:r>
          </a:p>
          <a:p>
            <a:pPr eaLnBrk="1" hangingPunct="1"/>
            <a:r>
              <a:rPr lang="en-US" smtClean="0"/>
              <a:t>At the home and nearby areas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Overview</Template>
  <TotalTime>81</TotalTime>
  <Words>331</Words>
  <Application>Microsoft PowerPoint 7.0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Wingdings</vt:lpstr>
      <vt:lpstr>Project Overview</vt:lpstr>
      <vt:lpstr>Introduction of Correctives in Physical Education</vt:lpstr>
      <vt:lpstr>What is corrective Physical Education</vt:lpstr>
      <vt:lpstr>Salient Feature</vt:lpstr>
      <vt:lpstr>Salient Feature (Cont..)</vt:lpstr>
      <vt:lpstr>Salient Feature (Cont..)</vt:lpstr>
      <vt:lpstr>Scope of Corrective Physical Education</vt:lpstr>
      <vt:lpstr>Scope (cont)</vt:lpstr>
      <vt:lpstr>Scope (cont..) It is used</vt:lpstr>
    </vt:vector>
  </TitlesOfParts>
  <Company>Phy 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and Scope of Correctives in Physical Education</dc:title>
  <dc:creator>Dr.Ajay Kuamr</dc:creator>
  <cp:lastModifiedBy>V Sathe</cp:lastModifiedBy>
  <cp:revision>6</cp:revision>
  <cp:lastPrinted>1601-01-01T00:00:00Z</cp:lastPrinted>
  <dcterms:created xsi:type="dcterms:W3CDTF">2007-07-03T03:51:10Z</dcterms:created>
  <dcterms:modified xsi:type="dcterms:W3CDTF">2022-03-25T06:43:56Z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_MarkAsFinal">
    <vt:bool>true</vt:bool>
  </property>
</Properties>
</file>